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" pitchFamily="2" charset="0"/>
      <p:regular r:id="rId18"/>
    </p:embeddedFont>
    <p:embeddedFont>
      <p:font typeface="DM Sans Bold" charset="0"/>
      <p:regular r:id="rId19"/>
    </p:embeddedFont>
    <p:embeddedFont>
      <p:font typeface="DM Sans Medium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4.png"/><Relationship Id="rId3" Type="http://schemas.openxmlformats.org/officeDocument/2006/relationships/image" Target="../media/image45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8.png"/><Relationship Id="rId10" Type="http://schemas.openxmlformats.org/officeDocument/2006/relationships/image" Target="../media/image15.svg"/><Relationship Id="rId4" Type="http://schemas.openxmlformats.org/officeDocument/2006/relationships/image" Target="../media/image46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31.svg"/><Relationship Id="rId9" Type="http://schemas.openxmlformats.org/officeDocument/2006/relationships/image" Target="../media/image14.png"/><Relationship Id="rId1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36.png"/><Relationship Id="rId21" Type="http://schemas.openxmlformats.org/officeDocument/2006/relationships/image" Target="../media/image18.png"/><Relationship Id="rId7" Type="http://schemas.openxmlformats.org/officeDocument/2006/relationships/image" Target="../media/image2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29.svg"/><Relationship Id="rId5" Type="http://schemas.openxmlformats.org/officeDocument/2006/relationships/image" Target="../media/image38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5.sv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image" Target="../media/image37.png"/><Relationship Id="rId9" Type="http://schemas.openxmlformats.org/officeDocument/2006/relationships/image" Target="../media/image4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40.png"/><Relationship Id="rId21" Type="http://schemas.openxmlformats.org/officeDocument/2006/relationships/image" Target="../media/image18.png"/><Relationship Id="rId7" Type="http://schemas.openxmlformats.org/officeDocument/2006/relationships/image" Target="../media/image2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29.sv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5.sv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image" Target="../media/image41.png"/><Relationship Id="rId9" Type="http://schemas.openxmlformats.org/officeDocument/2006/relationships/image" Target="../media/image4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44.png"/><Relationship Id="rId21" Type="http://schemas.openxmlformats.org/officeDocument/2006/relationships/image" Target="../media/image21.svg"/><Relationship Id="rId7" Type="http://schemas.openxmlformats.org/officeDocument/2006/relationships/image" Target="../media/image5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3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2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3688802" y="3908068"/>
            <a:ext cx="10910396" cy="165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Money Mate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14102" y="6624033"/>
            <a:ext cx="8962429" cy="58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By: Muhammad Yaqoob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261827"/>
            <a:ext cx="5038071" cy="3559266"/>
            <a:chOff x="0" y="0"/>
            <a:chExt cx="1048738" cy="740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370657"/>
            <a:ext cx="5038071" cy="3559266"/>
            <a:chOff x="0" y="0"/>
            <a:chExt cx="1048738" cy="740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2531" y="1261827"/>
            <a:ext cx="5038071" cy="3559266"/>
            <a:chOff x="0" y="0"/>
            <a:chExt cx="1048738" cy="7409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2531" y="5370657"/>
            <a:ext cx="5038071" cy="3559266"/>
            <a:chOff x="0" y="0"/>
            <a:chExt cx="1048738" cy="7409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261827"/>
            <a:ext cx="5038071" cy="668736"/>
            <a:chOff x="0" y="0"/>
            <a:chExt cx="1048738" cy="1392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370657"/>
            <a:ext cx="5038071" cy="668736"/>
            <a:chOff x="0" y="0"/>
            <a:chExt cx="1048738" cy="1392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92531" y="1261827"/>
            <a:ext cx="5038071" cy="668736"/>
            <a:chOff x="0" y="0"/>
            <a:chExt cx="1048738" cy="1392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92531" y="5370657"/>
            <a:ext cx="5038071" cy="668736"/>
            <a:chOff x="0" y="0"/>
            <a:chExt cx="1048738" cy="1392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311752" y="1820230"/>
            <a:ext cx="3032484" cy="6646539"/>
          </a:xfrm>
          <a:custGeom>
            <a:avLst/>
            <a:gdLst/>
            <a:ahLst/>
            <a:cxnLst/>
            <a:rect l="l" t="t" r="r" b="b"/>
            <a:pathLst>
              <a:path w="3032484" h="6646539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45712" y="1452532"/>
            <a:ext cx="3739422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Meeting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62826" y="1452532"/>
            <a:ext cx="3739422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Meeting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5712" y="5554049"/>
            <a:ext cx="4137951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Meeting 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62826" y="5554049"/>
            <a:ext cx="3558025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Meeting 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5712" y="2381812"/>
            <a:ext cx="4137951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Define and finalize the functional requirements for the moneymate project, ensuring clarity on user roles, system features, and functionalities of user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62826" y="2381812"/>
            <a:ext cx="4137951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Aimed to show and discuss the figma design of money mate app.</a:t>
            </a:r>
          </a:p>
          <a:p>
            <a:pPr marL="0" lvl="0" indent="0">
              <a:lnSpc>
                <a:spcPts val="2160"/>
              </a:lnSpc>
              <a:spcBef>
                <a:spcPct val="0"/>
              </a:spcBef>
            </a:pPr>
            <a:endParaRPr lang="en-US" sz="1600" spc="96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062826" y="6487068"/>
            <a:ext cx="4137951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Aimed to showcase the project. </a:t>
            </a:r>
          </a:p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Showing features of the project and confirm the project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45712" y="6487068"/>
            <a:ext cx="4137951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Aimed to show and discuss half of the functionalities of money mate that is: signup, login, add friend, add group, add expense</a:t>
            </a:r>
          </a:p>
        </p:txBody>
      </p:sp>
      <p:sp>
        <p:nvSpPr>
          <p:cNvPr id="36" name="Freeform 36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Freeform 42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3" name="TextBox 43"/>
          <p:cNvSpPr txBox="1"/>
          <p:nvPr/>
        </p:nvSpPr>
        <p:spPr>
          <a:xfrm>
            <a:off x="4479871" y="219157"/>
            <a:ext cx="10014901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Meeting Minutes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78075" y="1267971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857087" y="1879538"/>
            <a:ext cx="5956731" cy="6527925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950237"/>
            <a:ext cx="9049375" cy="3386829"/>
          </a:xfrm>
          <a:custGeom>
            <a:avLst/>
            <a:gdLst/>
            <a:ahLst/>
            <a:cxnLst/>
            <a:rect l="l" t="t" r="r" b="b"/>
            <a:pathLst>
              <a:path w="9049375" h="3386829">
                <a:moveTo>
                  <a:pt x="0" y="0"/>
                </a:moveTo>
                <a:lnTo>
                  <a:pt x="9049375" y="0"/>
                </a:lnTo>
                <a:lnTo>
                  <a:pt x="9049375" y="3386829"/>
                </a:lnTo>
                <a:lnTo>
                  <a:pt x="0" y="3386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980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04950" y="2345718"/>
            <a:ext cx="9642870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GitHub </a:t>
            </a:r>
          </a:p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Commits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 very much!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0641" y="6811335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2021cs118@student.uet.edu.pk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4950" y="2345718"/>
            <a:ext cx="9967502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Project 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4950" y="4807557"/>
            <a:ext cx="7707571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Split expenses with friends, roommates, group trips, and more.</a:t>
            </a: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MoneyMate is a convenient app that helps you easily split bills and expenses with friends, roommates, or anyone you share expenses with. It keeps track of who owes what, simplifies</a:t>
            </a: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The process of splitting bills, and ensures everyone gets paid back accurately</a:t>
            </a:r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930165" y="482391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27066" y="482391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53627" y="482391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96139" y="4823914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32501" y="1907439"/>
            <a:ext cx="88229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Project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7066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48468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27066" y="6447891"/>
            <a:ext cx="2646492" cy="28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Authentication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48468" y="6447891"/>
            <a:ext cx="2732862" cy="28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Authorization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71930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71930" y="6447891"/>
            <a:ext cx="2747991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Crud Opeations of User</a:t>
            </a:r>
          </a:p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Crud Operations of Friend</a:t>
            </a:r>
          </a:p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Crud Opeations of Groups</a:t>
            </a:r>
          </a:p>
          <a:p>
            <a:pPr>
              <a:lnSpc>
                <a:spcPts val="2340"/>
              </a:lnSpc>
            </a:pPr>
            <a:endParaRPr lang="en-US" sz="150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414442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14442" y="6447891"/>
            <a:ext cx="2646492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Activity</a:t>
            </a:r>
          </a:p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Record of Payments</a:t>
            </a:r>
          </a:p>
        </p:txBody>
      </p:sp>
      <p:sp>
        <p:nvSpPr>
          <p:cNvPr id="25" name="Freeform 2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3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Freeform 3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4950" y="3671421"/>
            <a:ext cx="7025086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Framework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04950" y="5666481"/>
            <a:ext cx="7025086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Flutter for frontend</a:t>
            </a: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Node js for backend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975489" y="1965238"/>
            <a:ext cx="6998061" cy="2561528"/>
            <a:chOff x="0" y="0"/>
            <a:chExt cx="2342659" cy="857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491672" y="2819278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01.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75489" y="5448300"/>
            <a:ext cx="6998061" cy="2561528"/>
            <a:chOff x="0" y="0"/>
            <a:chExt cx="2342659" cy="857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491672" y="6058418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02.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18908" y="2883100"/>
            <a:ext cx="4132127" cy="70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Cross-Platform Development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Rich User Interfaces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18908" y="6112714"/>
            <a:ext cx="4132127" cy="70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 Medium"/>
              </a:rPr>
              <a:t>JavaScript Everywhere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 Medium"/>
              </a:rPr>
              <a:t>NPM Ecosystem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 Medium"/>
              </a:rPr>
              <a:t>Community Support</a:t>
            </a:r>
          </a:p>
        </p:txBody>
      </p:sp>
      <p:sp>
        <p:nvSpPr>
          <p:cNvPr id="15" name="Freeform 15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035440"/>
            <a:ext cx="5038071" cy="3559266"/>
            <a:chOff x="0" y="0"/>
            <a:chExt cx="1048738" cy="740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6144270"/>
            <a:ext cx="5038071" cy="3559266"/>
            <a:chOff x="0" y="0"/>
            <a:chExt cx="1048738" cy="740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2531" y="2035440"/>
            <a:ext cx="5038071" cy="3559266"/>
            <a:chOff x="0" y="0"/>
            <a:chExt cx="1048738" cy="7409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2531" y="6144270"/>
            <a:ext cx="5038071" cy="3559266"/>
            <a:chOff x="0" y="0"/>
            <a:chExt cx="1048738" cy="7409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2035440"/>
            <a:ext cx="5038071" cy="668736"/>
            <a:chOff x="0" y="0"/>
            <a:chExt cx="1048738" cy="1392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6144270"/>
            <a:ext cx="5038071" cy="668736"/>
            <a:chOff x="0" y="0"/>
            <a:chExt cx="1048738" cy="1392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92531" y="2035440"/>
            <a:ext cx="5038071" cy="668736"/>
            <a:chOff x="0" y="0"/>
            <a:chExt cx="1048738" cy="1392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92531" y="6144270"/>
            <a:ext cx="5038071" cy="668736"/>
            <a:chOff x="0" y="0"/>
            <a:chExt cx="1048738" cy="1392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45712" y="2226145"/>
            <a:ext cx="3739422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http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62826" y="2226145"/>
            <a:ext cx="3739422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body-parser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5712" y="6327662"/>
            <a:ext cx="4137951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express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62826" y="6327662"/>
            <a:ext cx="3558025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jsonwebtoken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45712" y="3018265"/>
            <a:ext cx="4137951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Hypertext Transfer Protocol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062826" y="3018265"/>
            <a:ext cx="4137951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It provides four express middleware for parsing JSON, Text, URL-encoded, and raw data sets over an HTTP request body.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62826" y="7260681"/>
            <a:ext cx="4137951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Securely transmitting information between parties as a JSON object. This information can be verified and trusted because it is digitally signed.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45712" y="7165431"/>
            <a:ext cx="4137951" cy="159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It's a layer built on the top of the Node js that helps manage servers and routes. It is used to build a single page, multipage, and hybrid web application.</a:t>
            </a:r>
          </a:p>
          <a:p>
            <a:pPr marL="0" lvl="0" indent="0">
              <a:lnSpc>
                <a:spcPts val="2160"/>
              </a:lnSpc>
              <a:spcBef>
                <a:spcPct val="0"/>
              </a:spcBef>
            </a:pPr>
            <a:endParaRPr lang="en-US" sz="1600" spc="96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5" name="Freeform 35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6" name="Freeform 36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TextBox 42"/>
          <p:cNvSpPr txBox="1"/>
          <p:nvPr/>
        </p:nvSpPr>
        <p:spPr>
          <a:xfrm>
            <a:off x="1000125" y="486675"/>
            <a:ext cx="10200652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External Libraries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2521408" y="4364637"/>
            <a:ext cx="5038071" cy="3559266"/>
            <a:chOff x="0" y="0"/>
            <a:chExt cx="1048738" cy="74090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521408" y="4364637"/>
            <a:ext cx="5038071" cy="668736"/>
            <a:chOff x="0" y="0"/>
            <a:chExt cx="1048738" cy="13920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2891704" y="4548029"/>
            <a:ext cx="3558025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moongooes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891704" y="5481048"/>
            <a:ext cx="4137951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Mongoose acts as a front end to MongoDB, an open source NoSQL database that uses a document-oriented data model.</a:t>
            </a:r>
          </a:p>
          <a:p>
            <a:pPr marL="0" lvl="0" indent="0">
              <a:lnSpc>
                <a:spcPts val="2160"/>
              </a:lnSpc>
              <a:spcBef>
                <a:spcPct val="0"/>
              </a:spcBef>
            </a:pPr>
            <a:endParaRPr lang="en-US" sz="1600" spc="96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6043" y="0"/>
            <a:ext cx="5414420" cy="10333354"/>
          </a:xfrm>
          <a:custGeom>
            <a:avLst/>
            <a:gdLst/>
            <a:ahLst/>
            <a:cxnLst/>
            <a:rect l="l" t="t" r="r" b="b"/>
            <a:pathLst>
              <a:path w="5414420" h="10333354">
                <a:moveTo>
                  <a:pt x="0" y="0"/>
                </a:moveTo>
                <a:lnTo>
                  <a:pt x="5414420" y="0"/>
                </a:lnTo>
                <a:lnTo>
                  <a:pt x="5414420" y="10333354"/>
                </a:lnTo>
                <a:lnTo>
                  <a:pt x="0" y="10333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816" r="-8587" b="-180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86411" y="0"/>
            <a:ext cx="4562017" cy="10287000"/>
          </a:xfrm>
          <a:custGeom>
            <a:avLst/>
            <a:gdLst/>
            <a:ahLst/>
            <a:cxnLst/>
            <a:rect l="l" t="t" r="r" b="b"/>
            <a:pathLst>
              <a:path w="4562017" h="10287000">
                <a:moveTo>
                  <a:pt x="0" y="0"/>
                </a:moveTo>
                <a:lnTo>
                  <a:pt x="4562017" y="0"/>
                </a:lnTo>
                <a:lnTo>
                  <a:pt x="45620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255" r="-7051" b="-78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694313" y="3895276"/>
            <a:ext cx="4949173" cy="202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Project Structure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2365" y="6150211"/>
            <a:ext cx="3888382" cy="40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000000"/>
                </a:solidFill>
                <a:latin typeface="DM Sans"/>
              </a:rPr>
              <a:t>Naming Convensions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865038"/>
            <a:ext cx="18288000" cy="8508506"/>
            <a:chOff x="0" y="0"/>
            <a:chExt cx="24384000" cy="11344675"/>
          </a:xfrm>
        </p:grpSpPr>
        <p:sp>
          <p:nvSpPr>
            <p:cNvPr id="4" name="Freeform 4"/>
            <p:cNvSpPr/>
            <p:nvPr/>
          </p:nvSpPr>
          <p:spPr>
            <a:xfrm>
              <a:off x="0" y="1380"/>
              <a:ext cx="6016898" cy="11341914"/>
            </a:xfrm>
            <a:custGeom>
              <a:avLst/>
              <a:gdLst/>
              <a:ahLst/>
              <a:cxnLst/>
              <a:rect l="l" t="t" r="r" b="b"/>
              <a:pathLst>
                <a:path w="6016898" h="11341914">
                  <a:moveTo>
                    <a:pt x="0" y="0"/>
                  </a:moveTo>
                  <a:lnTo>
                    <a:pt x="6016898" y="0"/>
                  </a:lnTo>
                  <a:lnTo>
                    <a:pt x="6016898" y="11341915"/>
                  </a:lnTo>
                  <a:lnTo>
                    <a:pt x="0" y="11341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141688" y="1380"/>
              <a:ext cx="6016898" cy="11341914"/>
            </a:xfrm>
            <a:custGeom>
              <a:avLst/>
              <a:gdLst/>
              <a:ahLst/>
              <a:cxnLst/>
              <a:rect l="l" t="t" r="r" b="b"/>
              <a:pathLst>
                <a:path w="6016898" h="11341914">
                  <a:moveTo>
                    <a:pt x="0" y="0"/>
                  </a:moveTo>
                  <a:lnTo>
                    <a:pt x="6016898" y="0"/>
                  </a:lnTo>
                  <a:lnTo>
                    <a:pt x="6016898" y="11341915"/>
                  </a:lnTo>
                  <a:lnTo>
                    <a:pt x="0" y="11341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309419" y="8299"/>
              <a:ext cx="5968023" cy="11328076"/>
            </a:xfrm>
            <a:custGeom>
              <a:avLst/>
              <a:gdLst/>
              <a:ahLst/>
              <a:cxnLst/>
              <a:rect l="l" t="t" r="r" b="b"/>
              <a:pathLst>
                <a:path w="5968023" h="11328076">
                  <a:moveTo>
                    <a:pt x="0" y="0"/>
                  </a:moveTo>
                  <a:lnTo>
                    <a:pt x="5968023" y="0"/>
                  </a:lnTo>
                  <a:lnTo>
                    <a:pt x="5968023" y="11328076"/>
                  </a:lnTo>
                  <a:lnTo>
                    <a:pt x="0" y="11328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8359842" y="0"/>
              <a:ext cx="6024158" cy="11344675"/>
            </a:xfrm>
            <a:custGeom>
              <a:avLst/>
              <a:gdLst/>
              <a:ahLst/>
              <a:cxnLst/>
              <a:rect l="l" t="t" r="r" b="b"/>
              <a:pathLst>
                <a:path w="6024158" h="11344675">
                  <a:moveTo>
                    <a:pt x="0" y="0"/>
                  </a:moveTo>
                  <a:lnTo>
                    <a:pt x="6024158" y="0"/>
                  </a:lnTo>
                  <a:lnTo>
                    <a:pt x="6024158" y="11344675"/>
                  </a:lnTo>
                  <a:lnTo>
                    <a:pt x="0" y="11344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4479871" y="457596"/>
            <a:ext cx="10014901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Wireframes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752892"/>
            <a:ext cx="18288000" cy="8453346"/>
            <a:chOff x="0" y="0"/>
            <a:chExt cx="24384000" cy="11271128"/>
          </a:xfrm>
        </p:grpSpPr>
        <p:sp>
          <p:nvSpPr>
            <p:cNvPr id="4" name="Freeform 4"/>
            <p:cNvSpPr/>
            <p:nvPr/>
          </p:nvSpPr>
          <p:spPr>
            <a:xfrm>
              <a:off x="0" y="2750"/>
              <a:ext cx="6008335" cy="11265628"/>
            </a:xfrm>
            <a:custGeom>
              <a:avLst/>
              <a:gdLst/>
              <a:ahLst/>
              <a:cxnLst/>
              <a:rect l="l" t="t" r="r" b="b"/>
              <a:pathLst>
                <a:path w="6008335" h="11265628">
                  <a:moveTo>
                    <a:pt x="0" y="0"/>
                  </a:moveTo>
                  <a:lnTo>
                    <a:pt x="6008335" y="0"/>
                  </a:lnTo>
                  <a:lnTo>
                    <a:pt x="6008335" y="11265628"/>
                  </a:lnTo>
                  <a:lnTo>
                    <a:pt x="0" y="1126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125857" y="0"/>
              <a:ext cx="5998158" cy="11271128"/>
            </a:xfrm>
            <a:custGeom>
              <a:avLst/>
              <a:gdLst/>
              <a:ahLst/>
              <a:cxnLst/>
              <a:rect l="l" t="t" r="r" b="b"/>
              <a:pathLst>
                <a:path w="5998158" h="11271128">
                  <a:moveTo>
                    <a:pt x="0" y="0"/>
                  </a:moveTo>
                  <a:lnTo>
                    <a:pt x="5998157" y="0"/>
                  </a:lnTo>
                  <a:lnTo>
                    <a:pt x="5998157" y="11271128"/>
                  </a:lnTo>
                  <a:lnTo>
                    <a:pt x="0" y="11271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284972" y="34721"/>
              <a:ext cx="5952465" cy="11201686"/>
            </a:xfrm>
            <a:custGeom>
              <a:avLst/>
              <a:gdLst/>
              <a:ahLst/>
              <a:cxnLst/>
              <a:rect l="l" t="t" r="r" b="b"/>
              <a:pathLst>
                <a:path w="5952465" h="11201686">
                  <a:moveTo>
                    <a:pt x="0" y="0"/>
                  </a:moveTo>
                  <a:lnTo>
                    <a:pt x="5952465" y="0"/>
                  </a:lnTo>
                  <a:lnTo>
                    <a:pt x="5952465" y="11201686"/>
                  </a:lnTo>
                  <a:lnTo>
                    <a:pt x="0" y="11201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8431535" y="34721"/>
              <a:ext cx="5952465" cy="11201686"/>
            </a:xfrm>
            <a:custGeom>
              <a:avLst/>
              <a:gdLst/>
              <a:ahLst/>
              <a:cxnLst/>
              <a:rect l="l" t="t" r="r" b="b"/>
              <a:pathLst>
                <a:path w="5952465" h="11201686">
                  <a:moveTo>
                    <a:pt x="0" y="0"/>
                  </a:moveTo>
                  <a:lnTo>
                    <a:pt x="5952465" y="0"/>
                  </a:lnTo>
                  <a:lnTo>
                    <a:pt x="5952465" y="11201686"/>
                  </a:lnTo>
                  <a:lnTo>
                    <a:pt x="0" y="11201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4479871" y="426000"/>
            <a:ext cx="10014901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Wireframes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135295"/>
            <a:ext cx="18288000" cy="9170755"/>
          </a:xfrm>
          <a:custGeom>
            <a:avLst/>
            <a:gdLst/>
            <a:ahLst/>
            <a:cxnLst/>
            <a:rect l="l" t="t" r="r" b="b"/>
            <a:pathLst>
              <a:path w="18288000" h="9170755">
                <a:moveTo>
                  <a:pt x="0" y="0"/>
                </a:moveTo>
                <a:lnTo>
                  <a:pt x="18288000" y="0"/>
                </a:lnTo>
                <a:lnTo>
                  <a:pt x="18288000" y="9170755"/>
                </a:lnTo>
                <a:lnTo>
                  <a:pt x="0" y="9170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4" r="-274" b="-10183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1028700" y="225975"/>
            <a:ext cx="16466110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Project Management Tool - CLICK UP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</Words>
  <Application>Microsoft Office PowerPoint</Application>
  <PresentationFormat>Custom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DM Sans</vt:lpstr>
      <vt:lpstr>DM Sans Medium</vt:lpstr>
      <vt:lpstr>DM Sans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Doodle Project Presentation</dc:title>
  <cp:lastModifiedBy>YAQOOB ALI BALOCH</cp:lastModifiedBy>
  <cp:revision>2</cp:revision>
  <dcterms:created xsi:type="dcterms:W3CDTF">2006-08-16T00:00:00Z</dcterms:created>
  <dcterms:modified xsi:type="dcterms:W3CDTF">2023-12-07T04:13:32Z</dcterms:modified>
  <dc:identifier>DAF1oE97u-8</dc:identifier>
</cp:coreProperties>
</file>